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3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6327"/>
  </p:normalViewPr>
  <p:slideViewPr>
    <p:cSldViewPr snapToGrid="0" snapToObjects="1">
      <p:cViewPr varScale="1">
        <p:scale>
          <a:sx n="102" d="100"/>
          <a:sy n="102" d="100"/>
        </p:scale>
        <p:origin x="19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62FE0-40DB-2E42-A0E5-C2878431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CE4567-1321-CC41-9DC9-7AB4B9B13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4D9AE7-EF52-A044-BEF8-48A6DD8FE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61B868-DA61-4B44-B40C-DC36FFEC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2CE336-A1E7-374F-9041-51E485595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8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E25296-B9B0-564A-9BDE-FC1409C8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A5CECE-29DB-B04E-9367-AEED7BFC3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64CF5B-5C21-EA42-9C38-1A95ED10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3BE084-B2DD-3342-BDD2-6999F3B3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96133-55C8-674C-95AA-15F7F397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584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7372FB-EB7B-3046-BB69-7EC7DABBF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65864E-8ED1-3D44-A65E-144A3A7F6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0CCF6A-9F98-F441-B11D-C210FB2C3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2A2BAE-89B1-8F49-9ADD-16434289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ED4603-00D5-3646-A15E-DE0E376A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2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430CDD-3C96-B54A-8537-1D1C3ED7D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0B12CF-B79F-6F46-A246-DCED18115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57425A-4803-E046-BB7D-1E89980E1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C01441-F57E-BF47-958F-DAD9F813F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9E6649-EC3E-6347-9788-D176C2691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59DA3-ED33-1744-A13A-11B5BF6A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70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A1E2E8-4ADE-4B40-960A-E6776791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52F05F-D2B8-0646-AA08-1452D1EA4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9D224A-4CE9-AB44-9B7C-25F4EDAE7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941880B-E9A5-4341-8136-59D5025DA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A54CEC-6DBF-1543-B92E-7029EBC20A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3A49868-9FD6-A246-B567-16293DE6A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BC4A75C-181C-E948-B107-14F623DF3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5F393F-BD3E-2144-9DF7-88EB05E85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98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CF435-78DC-9A49-8D90-F8519583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A66D01-BE15-4745-8848-78E14C9A2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53D9D6-06FF-B144-AB90-1C614FF00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D808A1-4F76-174B-8D5B-559E2D09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8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E187F0F-CD4B-9545-BA55-6C233655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CF9DFF-4BE1-5549-A5F0-CDA68925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878166-D5FB-4540-A254-3A83F8B28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84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94BC7-E1EB-984B-9846-EE614EF53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10C8FE-68B0-7145-B1C1-04524733D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19123C-30CF-354C-9FA4-CC0218347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04AA4-660E-664A-AE7A-79CE6415A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41930C-18D6-914E-90FB-95BEAE90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4743E6-4762-C048-A8DD-82D7F3205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775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AABE1-E5C1-CE4B-B303-54448D1AB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B355927-C187-1F49-BEE3-F7308C323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954028-1F85-D747-A052-131CA8A3F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53DB2C-696D-9F48-8432-C500999E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D3AF4C-DA6D-0246-ACB5-1C777F991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33CF9F-1DCF-EF4A-9E17-6C8117F9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0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24AB5-EB60-1D4D-AA70-7C6AF118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45256CC-3555-6F45-8CED-A0019E79F5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8FC64A-A9AD-9748-B6CC-9B6874966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20F943-74B9-E74B-9C2D-89F74E30B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96C534-907B-7643-A40F-A08192A3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6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B0CF66B-5C23-DC41-A23C-AB73B75E21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774985-973C-DF48-BD71-3E24118EE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9BC5E-1CDA-6E4E-8FFC-F1CB4A79D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36FFE8-5D31-2D44-A31C-369460EE5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2E0686-2D77-5B4E-B8B8-9E7A7137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02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FD5DE0-7B2A-7247-9EEF-44A0BF67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FF6C15-BE4D-C449-952F-17419C2DB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ACB293-DEF3-0A40-B47E-7D6E341F1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26981-B03E-4243-85CA-8754486DECA9}" type="datetimeFigureOut">
              <a:rPr lang="fr-FR" smtClean="0"/>
              <a:t>17/12/2021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B605F-5565-8F46-9B47-8D97C54D7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2A4B16-6D16-9047-AC4E-BC2ABF79A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89451-738F-AB4E-A38E-95437EA28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65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24DC2F-C206-CC46-936D-3B4F395D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fr-FR" sz="6200">
                <a:solidFill>
                  <a:srgbClr val="FFFFFF"/>
                </a:solidFill>
              </a:rPr>
              <a:t>Que faire avec une thèse ? Quel est l'avenir professionnel des doctorants ?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1692850-1265-BF44-A257-E0221A0B5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4784" y="5494155"/>
            <a:ext cx="8578699" cy="1102410"/>
          </a:xfrm>
        </p:spPr>
        <p:txBody>
          <a:bodyPr>
            <a:noAutofit/>
          </a:bodyPr>
          <a:lstStyle/>
          <a:p>
            <a:pPr algn="l"/>
            <a:r>
              <a:rPr lang="fr-FR" dirty="0">
                <a:solidFill>
                  <a:srgbClr val="FFFFFF"/>
                </a:solidFill>
              </a:rPr>
              <a:t>Tanguy DUFOURNET </a:t>
            </a:r>
          </a:p>
          <a:p>
            <a:pPr algn="l"/>
            <a:r>
              <a:rPr lang="fr-FR" dirty="0">
                <a:solidFill>
                  <a:srgbClr val="FFFFFF"/>
                </a:solidFill>
              </a:rPr>
              <a:t>17.12.2021 – Journée des doctorant.e.s du </a:t>
            </a:r>
            <a:r>
              <a:rPr lang="fr-FR" dirty="0" err="1">
                <a:solidFill>
                  <a:srgbClr val="FFFFFF"/>
                </a:solidFill>
              </a:rPr>
              <a:t>Cérep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328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4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A6B5F3-A2A9-0B40-A0D9-F8A0C66054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039" y="643467"/>
            <a:ext cx="801592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8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57E2E7-3DCE-CD42-8531-4C4F37C22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996" y="643467"/>
            <a:ext cx="807400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05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 descr="Une image contenant table&#10;&#10;Description générée automatiquement">
            <a:extLst>
              <a:ext uri="{FF2B5EF4-FFF2-40B4-BE49-F238E27FC236}">
                <a16:creationId xmlns:a16="http://schemas.microsoft.com/office/drawing/2014/main" id="{D42E639F-ED86-724A-BB8E-AECEA45AF9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802" y="643467"/>
            <a:ext cx="599039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44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FC1530-7C3C-5C43-A0D7-46BA0A1325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12" y="643467"/>
            <a:ext cx="1008337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5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C5807C1A-2D76-9F47-8021-B175F20D48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975359"/>
            <a:ext cx="10905066" cy="490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77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 1" descr="Une image contenant table&#10;&#10;Description générée automatiquement">
            <a:extLst>
              <a:ext uri="{FF2B5EF4-FFF2-40B4-BE49-F238E27FC236}">
                <a16:creationId xmlns:a16="http://schemas.microsoft.com/office/drawing/2014/main" id="{B3D1B873-3EE2-6145-89EE-B8A07A145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5" y="0"/>
            <a:ext cx="6760279" cy="672647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2817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4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BD3B6C-3271-1448-BFF6-60124A358B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625" y="643467"/>
            <a:ext cx="819274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9152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</Words>
  <Application>Microsoft Macintosh PowerPoint</Application>
  <PresentationFormat>Grand écran</PresentationFormat>
  <Paragraphs>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Que faire avec une thèse ? Quel est l'avenir professionnel des doctorants ?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 faire avec une thèse ? Quel est l'avenir professionnel des doctorants ? </dc:title>
  <dc:creator>Tanguy Dufournet</dc:creator>
  <cp:lastModifiedBy>Tanguy Dufournet</cp:lastModifiedBy>
  <cp:revision>1</cp:revision>
  <dcterms:created xsi:type="dcterms:W3CDTF">2021-12-17T11:19:51Z</dcterms:created>
  <dcterms:modified xsi:type="dcterms:W3CDTF">2021-12-17T11:25:59Z</dcterms:modified>
</cp:coreProperties>
</file>